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196" autoAdjust="0"/>
  </p:normalViewPr>
  <p:slideViewPr>
    <p:cSldViewPr snapToGrid="0">
      <p:cViewPr varScale="1">
        <p:scale>
          <a:sx n="129" d="100"/>
          <a:sy n="129" d="100"/>
        </p:scale>
        <p:origin x="5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4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  <p:sp>
        <p:nvSpPr>
          <p:cNvPr id="1048680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81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  <p:sp>
        <p:nvSpPr>
          <p:cNvPr id="1048671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72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8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4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2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7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8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5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6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7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7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5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8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5E62-1C7C-4C7F-8F87-2B33FF5F113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3C465-C057-43AC-87B9-C2C89C4D07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ctrTitle"/>
          </p:nvPr>
        </p:nvSpPr>
        <p:spPr>
          <a:xfrm>
            <a:off x="3033350" y="1567543"/>
            <a:ext cx="8915399" cy="1163253"/>
          </a:xfrm>
        </p:spPr>
        <p:txBody>
          <a:bodyPr/>
          <a:lstStyle/>
          <a:p>
            <a:r>
              <a:rPr lang="en-US" dirty="0"/>
              <a:t>TALENTI NAŠEG DOMA</a:t>
            </a:r>
          </a:p>
        </p:txBody>
      </p:sp>
      <p:pic>
        <p:nvPicPr>
          <p:cNvPr id="2097171" name="Ellie Goulding - Love Me Like You Do (Instrumental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1549" y="13557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Tm="2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222" y="556495"/>
            <a:ext cx="3054782" cy="5481638"/>
          </a:xfrm>
        </p:spPr>
      </p:pic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9414" y="555625"/>
            <a:ext cx="4957482" cy="5728634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/>
              <a:t>Zovem</a:t>
            </a:r>
            <a:r>
              <a:rPr lang="en-US" sz="1600" dirty="0"/>
              <a:t> se </a:t>
            </a:r>
            <a:r>
              <a:rPr lang="en-US" sz="1600" b="1" i="1" dirty="0" err="1"/>
              <a:t>Marija</a:t>
            </a:r>
            <a:r>
              <a:rPr lang="en-US" sz="1600" b="1" i="1" dirty="0"/>
              <a:t> </a:t>
            </a:r>
            <a:r>
              <a:rPr lang="en-US" sz="1600" b="1" i="1" dirty="0" err="1"/>
              <a:t>Čuljković</a:t>
            </a:r>
            <a:r>
              <a:rPr lang="en-US" sz="1200" b="1" i="1" dirty="0"/>
              <a:t>.</a:t>
            </a:r>
          </a:p>
          <a:p>
            <a:pPr algn="just"/>
            <a:r>
              <a:rPr lang="en-US" dirty="0" err="1"/>
              <a:t>Rođena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u </a:t>
            </a:r>
            <a:r>
              <a:rPr lang="en-US" dirty="0" err="1"/>
              <a:t>Bijelom</a:t>
            </a:r>
            <a:r>
              <a:rPr lang="en-US" dirty="0"/>
              <a:t> </a:t>
            </a:r>
            <a:r>
              <a:rPr lang="en-US" dirty="0" err="1"/>
              <a:t>Polju</a:t>
            </a:r>
            <a:r>
              <a:rPr lang="en-US" dirty="0"/>
              <a:t>. Po </a:t>
            </a:r>
            <a:r>
              <a:rPr lang="en-US" dirty="0" err="1"/>
              <a:t>završetku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za </a:t>
            </a:r>
            <a:r>
              <a:rPr lang="en-US" dirty="0" err="1"/>
              <a:t>osnovno</a:t>
            </a:r>
            <a:r>
              <a:rPr lang="en-US" dirty="0"/>
              <a:t> </a:t>
            </a:r>
            <a:r>
              <a:rPr lang="en-US" dirty="0" err="1"/>
              <a:t>muzičko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, </a:t>
            </a:r>
            <a:r>
              <a:rPr lang="en-US" dirty="0" err="1"/>
              <a:t>odlučujem</a:t>
            </a:r>
            <a:r>
              <a:rPr lang="en-US" dirty="0"/>
              <a:t> se za </a:t>
            </a:r>
            <a:r>
              <a:rPr lang="en-US" dirty="0" err="1"/>
              <a:t>nastavak</a:t>
            </a:r>
            <a:r>
              <a:rPr lang="en-US" dirty="0"/>
              <a:t> </a:t>
            </a:r>
            <a:r>
              <a:rPr lang="en-US" dirty="0" err="1"/>
              <a:t>školovanja</a:t>
            </a:r>
            <a:r>
              <a:rPr lang="en-US" dirty="0"/>
              <a:t> u </a:t>
            </a:r>
            <a:r>
              <a:rPr lang="en-US" dirty="0" err="1"/>
              <a:t>Srednjoj</a:t>
            </a:r>
            <a:r>
              <a:rPr lang="en-US" dirty="0"/>
              <a:t> </a:t>
            </a:r>
            <a:r>
              <a:rPr lang="en-US" dirty="0" err="1"/>
              <a:t>muzičkoj</a:t>
            </a:r>
            <a:r>
              <a:rPr lang="en-US" dirty="0"/>
              <a:t> </a:t>
            </a:r>
            <a:r>
              <a:rPr lang="en-US" dirty="0" err="1"/>
              <a:t>školi</a:t>
            </a:r>
            <a:r>
              <a:rPr lang="en-US" dirty="0"/>
              <a:t> ,,Vida </a:t>
            </a:r>
            <a:r>
              <a:rPr lang="en-US" dirty="0" err="1"/>
              <a:t>Matjan</a:t>
            </a:r>
            <a:r>
              <a:rPr lang="en-US" dirty="0"/>
              <a:t>”, Kotor,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učenica</a:t>
            </a:r>
            <a:r>
              <a:rPr lang="en-US" dirty="0"/>
              <a:t> </a:t>
            </a:r>
            <a:r>
              <a:rPr lang="en-US" dirty="0" err="1"/>
              <a:t>četvrtog</a:t>
            </a:r>
            <a:r>
              <a:rPr lang="en-US" dirty="0"/>
              <a:t> </a:t>
            </a:r>
            <a:r>
              <a:rPr lang="en-US" dirty="0" err="1"/>
              <a:t>razreda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riječima</a:t>
            </a:r>
            <a:r>
              <a:rPr lang="en-US" dirty="0"/>
              <a:t> </a:t>
            </a:r>
            <a:r>
              <a:rPr lang="en-US" dirty="0" err="1"/>
              <a:t>mojih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 </a:t>
            </a:r>
            <a:r>
              <a:rPr lang="en-US" dirty="0" err="1"/>
              <a:t>sklonost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muzici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 se </a:t>
            </a:r>
            <a:r>
              <a:rPr lang="en-US" dirty="0" err="1"/>
              <a:t>ispoljila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rano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susret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scenom</a:t>
            </a:r>
            <a:r>
              <a:rPr lang="en-US" dirty="0"/>
              <a:t> </a:t>
            </a:r>
            <a:r>
              <a:rPr lang="en-US" dirty="0" err="1"/>
              <a:t>desio</a:t>
            </a:r>
            <a:r>
              <a:rPr lang="en-US" dirty="0"/>
              <a:t> se </a:t>
            </a:r>
            <a:r>
              <a:rPr lang="en-US" dirty="0" err="1"/>
              <a:t>već</a:t>
            </a:r>
            <a:r>
              <a:rPr lang="en-US" dirty="0"/>
              <a:t> u </a:t>
            </a:r>
            <a:r>
              <a:rPr lang="en-US" dirty="0" err="1"/>
              <a:t>mojoj</a:t>
            </a:r>
            <a:r>
              <a:rPr lang="en-US" dirty="0"/>
              <a:t> </a:t>
            </a:r>
            <a:r>
              <a:rPr lang="en-US" dirty="0" err="1"/>
              <a:t>sedmoj</a:t>
            </a:r>
            <a:r>
              <a:rPr lang="en-US" dirty="0"/>
              <a:t> </a:t>
            </a:r>
            <a:r>
              <a:rPr lang="en-US" dirty="0" err="1"/>
              <a:t>godini</a:t>
            </a:r>
            <a:r>
              <a:rPr lang="en-US" dirty="0"/>
              <a:t>. To je bio </a:t>
            </a:r>
            <a:r>
              <a:rPr lang="en-US" dirty="0" err="1"/>
              <a:t>momenat</a:t>
            </a:r>
            <a:r>
              <a:rPr lang="en-US" dirty="0"/>
              <a:t> u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shvatila</a:t>
            </a:r>
            <a:r>
              <a:rPr lang="en-US" dirty="0"/>
              <a:t> da I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želim</a:t>
            </a:r>
            <a:r>
              <a:rPr lang="en-US" dirty="0"/>
              <a:t> da se </a:t>
            </a:r>
            <a:r>
              <a:rPr lang="en-US" dirty="0" err="1"/>
              <a:t>bavim</a:t>
            </a:r>
            <a:r>
              <a:rPr lang="en-US" dirty="0"/>
              <a:t> </a:t>
            </a:r>
            <a:r>
              <a:rPr lang="en-US" dirty="0" err="1"/>
              <a:t>muzikom</a:t>
            </a:r>
            <a:r>
              <a:rPr lang="en-US" dirty="0"/>
              <a:t>, pa od tog </a:t>
            </a:r>
            <a:r>
              <a:rPr lang="en-US" dirty="0" err="1"/>
              <a:t>trenutka</a:t>
            </a:r>
            <a:r>
              <a:rPr lang="en-US" dirty="0"/>
              <a:t> </a:t>
            </a:r>
            <a:r>
              <a:rPr lang="en-US" dirty="0" err="1"/>
              <a:t>postajem</a:t>
            </a:r>
            <a:r>
              <a:rPr lang="en-US" dirty="0"/>
              <a:t> </a:t>
            </a:r>
            <a:r>
              <a:rPr lang="en-US" dirty="0" err="1"/>
              <a:t>učesnik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I </a:t>
            </a:r>
            <a:r>
              <a:rPr lang="en-US" dirty="0" err="1"/>
              <a:t>međunarodnih</a:t>
            </a:r>
            <a:r>
              <a:rPr lang="en-US" dirty="0"/>
              <a:t> </a:t>
            </a:r>
            <a:r>
              <a:rPr lang="en-US" dirty="0" err="1"/>
              <a:t>takmičenja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uspješna</a:t>
            </a:r>
            <a:r>
              <a:rPr lang="en-US" dirty="0"/>
              <a:t>. </a:t>
            </a:r>
            <a:r>
              <a:rPr lang="en-US" dirty="0" err="1"/>
              <a:t>Planiram</a:t>
            </a:r>
            <a:r>
              <a:rPr lang="en-US" dirty="0"/>
              <a:t> da </a:t>
            </a:r>
            <a:r>
              <a:rPr lang="en-US" dirty="0" err="1"/>
              <a:t>nastavim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muzike</a:t>
            </a:r>
            <a:r>
              <a:rPr lang="en-US" dirty="0"/>
              <a:t> u </a:t>
            </a:r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volim</a:t>
            </a:r>
            <a:r>
              <a:rPr lang="en-US" dirty="0"/>
              <a:t> da se </a:t>
            </a:r>
            <a:r>
              <a:rPr lang="en-US" dirty="0" err="1"/>
              <a:t>posvetim</a:t>
            </a:r>
            <a:r>
              <a:rPr lang="en-US" dirty="0"/>
              <a:t> </a:t>
            </a:r>
            <a:r>
              <a:rPr lang="en-US" dirty="0" err="1"/>
              <a:t>čitanju</a:t>
            </a:r>
            <a:r>
              <a:rPr lang="en-US" dirty="0"/>
              <a:t>, </a:t>
            </a:r>
            <a:r>
              <a:rPr lang="en-US" dirty="0" err="1"/>
              <a:t>šetanju</a:t>
            </a:r>
            <a:r>
              <a:rPr lang="en-US" dirty="0"/>
              <a:t>, </a:t>
            </a:r>
            <a:r>
              <a:rPr lang="en-US" dirty="0" err="1"/>
              <a:t>vožnji</a:t>
            </a:r>
            <a:r>
              <a:rPr lang="en-US" dirty="0"/>
              <a:t> </a:t>
            </a:r>
            <a:r>
              <a:rPr lang="en-US" dirty="0" err="1"/>
              <a:t>rolera</a:t>
            </a:r>
            <a:r>
              <a:rPr lang="en-US" dirty="0"/>
              <a:t> I </a:t>
            </a:r>
            <a:r>
              <a:rPr lang="en-US" dirty="0" err="1"/>
              <a:t>druženju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Takođe</a:t>
            </a:r>
            <a:r>
              <a:rPr lang="en-US" dirty="0"/>
              <a:t>, ono </a:t>
            </a:r>
            <a:r>
              <a:rPr lang="en-US" dirty="0" err="1"/>
              <a:t>što</a:t>
            </a:r>
            <a:r>
              <a:rPr lang="en-US" dirty="0"/>
              <a:t> me </a:t>
            </a:r>
            <a:r>
              <a:rPr lang="en-US" dirty="0" err="1"/>
              <a:t>ispunjava</a:t>
            </a:r>
            <a:r>
              <a:rPr lang="en-US" dirty="0"/>
              <a:t> I u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nalazim</a:t>
            </a:r>
            <a:r>
              <a:rPr lang="en-US" dirty="0"/>
              <a:t> mir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stihova</a:t>
            </a:r>
            <a:r>
              <a:rPr lang="en-US" dirty="0"/>
              <a:t>. Za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kažem</a:t>
            </a:r>
            <a:r>
              <a:rPr lang="en-US" dirty="0"/>
              <a:t> da je </a:t>
            </a:r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zasigurno</a:t>
            </a:r>
            <a:r>
              <a:rPr lang="en-US" dirty="0"/>
              <a:t> </a:t>
            </a:r>
            <a:r>
              <a:rPr lang="en-US" dirty="0" err="1"/>
              <a:t>osnova</a:t>
            </a:r>
            <a:r>
              <a:rPr lang="en-US" dirty="0"/>
              <a:t> mog </a:t>
            </a:r>
            <a:r>
              <a:rPr lang="en-US" dirty="0" err="1"/>
              <a:t>života</a:t>
            </a:r>
            <a:r>
              <a:rPr lang="en-US" dirty="0"/>
              <a:t>.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me </a:t>
            </a:r>
            <a:r>
              <a:rPr lang="en-US" dirty="0" err="1"/>
              <a:t>pokreće</a:t>
            </a:r>
            <a:r>
              <a:rPr lang="en-US" dirty="0"/>
              <a:t>,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boljom</a:t>
            </a:r>
            <a:r>
              <a:rPr lang="en-US" dirty="0"/>
              <a:t> I </a:t>
            </a:r>
            <a:r>
              <a:rPr lang="en-US" dirty="0" err="1"/>
              <a:t>pozitivnijom</a:t>
            </a:r>
            <a:r>
              <a:rPr lang="en-US" dirty="0"/>
              <a:t> </a:t>
            </a:r>
            <a:r>
              <a:rPr lang="en-US" dirty="0" err="1"/>
              <a:t>osobom</a:t>
            </a:r>
            <a:r>
              <a:rPr lang="en-US" dirty="0"/>
              <a:t>.</a:t>
            </a:r>
          </a:p>
        </p:txBody>
      </p:sp>
      <p:pic>
        <p:nvPicPr>
          <p:cNvPr id="2097159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56" y="555625"/>
            <a:ext cx="3157423" cy="5481638"/>
          </a:xfrm>
          <a:prstGeom prst="rect">
            <a:avLst/>
          </a:prstGeom>
        </p:spPr>
      </p:pic>
      <p:pic>
        <p:nvPicPr>
          <p:cNvPr id="209716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717" y="555625"/>
            <a:ext cx="3122631" cy="5505083"/>
          </a:xfrm>
          <a:prstGeom prst="rect">
            <a:avLst/>
          </a:prstGeom>
        </p:spPr>
      </p:pic>
      <p:pic>
        <p:nvPicPr>
          <p:cNvPr id="2097161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81" y="555625"/>
            <a:ext cx="3780206" cy="5600759"/>
          </a:xfrm>
          <a:prstGeom prst="rect">
            <a:avLst/>
          </a:prstGeom>
        </p:spPr>
      </p:pic>
      <p:pic>
        <p:nvPicPr>
          <p:cNvPr id="2097162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2381" y="573937"/>
            <a:ext cx="3780206" cy="55641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765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6" dur="2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1" dur="2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sz="half" idx="1"/>
          </p:nvPr>
        </p:nvSpPr>
        <p:spPr>
          <a:xfrm>
            <a:off x="6766560" y="883073"/>
            <a:ext cx="4460321" cy="477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Zovem</a:t>
            </a:r>
            <a:r>
              <a:rPr lang="en-US" dirty="0"/>
              <a:t> se </a:t>
            </a:r>
            <a:r>
              <a:rPr lang="en-US" b="1" dirty="0" err="1"/>
              <a:t>Sarapa</a:t>
            </a:r>
            <a:r>
              <a:rPr lang="en-US" b="1" dirty="0"/>
              <a:t> Sara. 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1600" dirty="0" err="1"/>
              <a:t>Trenutno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sr-RS" altLang="en-US" sz="1600" dirty="0" err="1"/>
              <a:t>č</a:t>
            </a:r>
            <a:r>
              <a:rPr lang="en-US" sz="1600" dirty="0" err="1"/>
              <a:t>etvrti</a:t>
            </a:r>
            <a:r>
              <a:rPr lang="en-US" sz="1600" dirty="0"/>
              <a:t> </a:t>
            </a:r>
            <a:r>
              <a:rPr lang="en-US" sz="1600" dirty="0" err="1"/>
              <a:t>razred</a:t>
            </a:r>
            <a:r>
              <a:rPr lang="en-US" sz="1600" dirty="0"/>
              <a:t> </a:t>
            </a:r>
            <a:r>
              <a:rPr lang="en-US" sz="1600" dirty="0" err="1"/>
              <a:t>srednje</a:t>
            </a:r>
            <a:r>
              <a:rPr lang="en-US" sz="1600" dirty="0"/>
              <a:t> </a:t>
            </a:r>
            <a:r>
              <a:rPr lang="en-US" sz="1600" dirty="0" err="1"/>
              <a:t>medicinske</a:t>
            </a:r>
            <a:r>
              <a:rPr lang="en-US" sz="1600" dirty="0"/>
              <a:t> </a:t>
            </a:r>
            <a:r>
              <a:rPr lang="en-US" sz="1600" dirty="0" err="1"/>
              <a:t>škole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/>
              <a:t>Pored </a:t>
            </a:r>
            <a:r>
              <a:rPr lang="en-US" sz="1600" dirty="0" err="1"/>
              <a:t>škole</a:t>
            </a:r>
            <a:r>
              <a:rPr lang="en-US" sz="1600" dirty="0"/>
              <a:t> </a:t>
            </a:r>
            <a:r>
              <a:rPr lang="en-US" sz="1600" dirty="0" err="1"/>
              <a:t>koju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en-US" sz="1600" dirty="0" err="1"/>
              <a:t>odabrala</a:t>
            </a:r>
            <a:r>
              <a:rPr lang="en-US" sz="1600" dirty="0"/>
              <a:t>, imam </a:t>
            </a:r>
            <a:r>
              <a:rPr lang="en-US" sz="1600" dirty="0" err="1"/>
              <a:t>hobije</a:t>
            </a:r>
            <a:r>
              <a:rPr lang="en-US" sz="1600" dirty="0"/>
              <a:t>, a </a:t>
            </a:r>
            <a:r>
              <a:rPr lang="en-US" sz="1600" dirty="0" err="1"/>
              <a:t>jedan</a:t>
            </a:r>
            <a:r>
              <a:rPr lang="en-US" sz="1600" dirty="0"/>
              <a:t> od </a:t>
            </a:r>
            <a:r>
              <a:rPr lang="en-US" sz="1600" dirty="0" err="1"/>
              <a:t>njih</a:t>
            </a:r>
            <a:r>
              <a:rPr lang="en-US" sz="1600" dirty="0"/>
              <a:t> je </a:t>
            </a:r>
            <a:r>
              <a:rPr lang="en-US" sz="1600" dirty="0" err="1"/>
              <a:t>crtanje</a:t>
            </a:r>
            <a:r>
              <a:rPr lang="en-US" sz="1600" dirty="0"/>
              <a:t>. </a:t>
            </a:r>
            <a:r>
              <a:rPr lang="en-US" sz="1600" dirty="0" err="1"/>
              <a:t>Sjećam</a:t>
            </a:r>
            <a:r>
              <a:rPr lang="en-US" sz="1600" dirty="0"/>
              <a:t> se da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mala </a:t>
            </a:r>
            <a:r>
              <a:rPr lang="en-US" sz="1600" dirty="0" err="1"/>
              <a:t>pratila</a:t>
            </a:r>
            <a:r>
              <a:rPr lang="en-US" sz="1600" dirty="0"/>
              <a:t> </a:t>
            </a:r>
            <a:r>
              <a:rPr lang="en-US" sz="1600" dirty="0" err="1"/>
              <a:t>emisije</a:t>
            </a:r>
            <a:r>
              <a:rPr lang="en-US" sz="1600" dirty="0"/>
              <a:t> o </a:t>
            </a:r>
            <a:r>
              <a:rPr lang="en-US" sz="1600" dirty="0" err="1"/>
              <a:t>raznim</a:t>
            </a:r>
            <a:r>
              <a:rPr lang="en-US" sz="1600" dirty="0"/>
              <a:t> </a:t>
            </a:r>
            <a:r>
              <a:rPr lang="en-US" sz="1600" dirty="0" err="1"/>
              <a:t>tehnikama</a:t>
            </a:r>
            <a:r>
              <a:rPr lang="en-US" sz="1600" dirty="0"/>
              <a:t> </a:t>
            </a:r>
            <a:r>
              <a:rPr lang="en-US" sz="1600" dirty="0" err="1"/>
              <a:t>crtanja</a:t>
            </a:r>
            <a:r>
              <a:rPr lang="en-US" sz="1600" dirty="0"/>
              <a:t>,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bih</a:t>
            </a:r>
            <a:r>
              <a:rPr lang="en-US" sz="1600" dirty="0"/>
              <a:t> </a:t>
            </a:r>
            <a:r>
              <a:rPr lang="en-US" sz="1600" dirty="0" err="1"/>
              <a:t>probala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da </a:t>
            </a:r>
            <a:r>
              <a:rPr lang="en-US" sz="1600" dirty="0" err="1"/>
              <a:t>primijenim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mi je </a:t>
            </a:r>
            <a:r>
              <a:rPr lang="en-US" sz="1600" dirty="0" err="1"/>
              <a:t>poprilično</a:t>
            </a:r>
            <a:r>
              <a:rPr lang="en-US" sz="1600" dirty="0"/>
              <a:t> dobro </a:t>
            </a:r>
            <a:r>
              <a:rPr lang="en-US" sz="1600" dirty="0" err="1"/>
              <a:t>išlo</a:t>
            </a:r>
            <a:r>
              <a:rPr lang="en-US" sz="1600" dirty="0"/>
              <a:t>. </a:t>
            </a:r>
            <a:r>
              <a:rPr lang="en-US" sz="1600" dirty="0" err="1"/>
              <a:t>Kasnije</a:t>
            </a:r>
            <a:r>
              <a:rPr lang="en-US" sz="1600" dirty="0"/>
              <a:t> </a:t>
            </a:r>
            <a:r>
              <a:rPr lang="en-US" sz="1600" dirty="0" err="1"/>
              <a:t>bih</a:t>
            </a:r>
            <a:r>
              <a:rPr lang="en-US" sz="1600" dirty="0"/>
              <a:t> </a:t>
            </a:r>
            <a:r>
              <a:rPr lang="en-US" sz="1600" dirty="0" err="1"/>
              <a:t>pokušala</a:t>
            </a:r>
            <a:r>
              <a:rPr lang="en-US" sz="1600" dirty="0"/>
              <a:t> da </a:t>
            </a:r>
            <a:r>
              <a:rPr lang="en-US" sz="1600" dirty="0" err="1"/>
              <a:t>nacrtam</a:t>
            </a:r>
            <a:r>
              <a:rPr lang="en-US" sz="1600" dirty="0"/>
              <a:t> </a:t>
            </a:r>
            <a:r>
              <a:rPr lang="en-US" sz="1600" dirty="0" err="1"/>
              <a:t>neke</a:t>
            </a:r>
            <a:r>
              <a:rPr lang="en-US" sz="1600" dirty="0"/>
              <a:t> </a:t>
            </a:r>
            <a:r>
              <a:rPr lang="en-US" sz="1600" dirty="0" err="1"/>
              <a:t>likove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crtanih</a:t>
            </a:r>
            <a:r>
              <a:rPr lang="en-US" sz="1600" dirty="0"/>
              <a:t>, </a:t>
            </a:r>
            <a:r>
              <a:rPr lang="en-US" sz="1600" dirty="0" err="1"/>
              <a:t>portrete</a:t>
            </a:r>
            <a:r>
              <a:rPr lang="en-US" sz="1600" dirty="0"/>
              <a:t>, </a:t>
            </a:r>
            <a:r>
              <a:rPr lang="en-US" sz="1600" dirty="0" err="1"/>
              <a:t>pejzaže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en-US" sz="1600" dirty="0" err="1"/>
              <a:t>napredovala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 err="1"/>
              <a:t>Učestvovala sam na školskom takmičenju gdje sam osvojila prvu nagradu. Bila sam učesnik  i ddržavnog takmičenju, koje se održalo na Cetinju, gdje sam takođe dobitnik prve nagrade. </a:t>
            </a:r>
            <a:endParaRPr lang="en-US" sz="1600" dirty="0"/>
          </a:p>
        </p:txBody>
      </p:sp>
      <p:pic>
        <p:nvPicPr>
          <p:cNvPr id="209715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22" y="1090385"/>
            <a:ext cx="3853543" cy="3807158"/>
          </a:xfrm>
          <a:prstGeom prst="rect">
            <a:avLst/>
          </a:prstGeom>
        </p:spPr>
      </p:pic>
      <p:pic>
        <p:nvPicPr>
          <p:cNvPr id="209715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2206375" y="1090385"/>
            <a:ext cx="4181233" cy="3807158"/>
          </a:xfrm>
          <a:prstGeom prst="rect">
            <a:avLst/>
          </a:prstGeom>
        </p:spPr>
      </p:pic>
      <p:pic>
        <p:nvPicPr>
          <p:cNvPr id="209715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3176" y="417787"/>
            <a:ext cx="4284432" cy="5809073"/>
          </a:xfrm>
          <a:prstGeom prst="rect">
            <a:avLst/>
          </a:prstGeom>
        </p:spPr>
      </p:pic>
      <p:pic>
        <p:nvPicPr>
          <p:cNvPr id="2097155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04" y="417787"/>
            <a:ext cx="4734942" cy="5809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AB2FA9-2E0D-129B-016B-63B2F72CB6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04" y="417786"/>
            <a:ext cx="4716308" cy="5809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80CE3-C116-9972-03E5-07A0872CA1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604" y="410842"/>
            <a:ext cx="4734942" cy="580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371600"/>
            <a:ext cx="4313864" cy="453224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Zovem</a:t>
            </a:r>
            <a:r>
              <a:rPr lang="en-US" dirty="0"/>
              <a:t> se </a:t>
            </a:r>
            <a:r>
              <a:rPr lang="en-US" b="1" dirty="0" err="1"/>
              <a:t>Hakija</a:t>
            </a:r>
            <a:r>
              <a:rPr lang="en-US" b="1" dirty="0"/>
              <a:t> </a:t>
            </a:r>
            <a:r>
              <a:rPr lang="en-US" b="1" dirty="0" err="1"/>
              <a:t>Lošić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600" dirty="0"/>
              <a:t>Imam 16 </a:t>
            </a:r>
            <a:r>
              <a:rPr lang="en-US" sz="1600" dirty="0" err="1"/>
              <a:t>godina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dolazim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Ulcinja</a:t>
            </a:r>
            <a:r>
              <a:rPr lang="en-US" sz="1600" dirty="0"/>
              <a:t>. </a:t>
            </a:r>
            <a:r>
              <a:rPr lang="en-US" sz="1600" dirty="0" err="1"/>
              <a:t>Trenutno</a:t>
            </a:r>
            <a:r>
              <a:rPr lang="en-US" sz="1600" dirty="0"/>
              <a:t> </a:t>
            </a:r>
            <a:r>
              <a:rPr lang="en-US" sz="1600" dirty="0" err="1"/>
              <a:t>pohadjam</a:t>
            </a:r>
            <a:r>
              <a:rPr lang="en-US" sz="1600" dirty="0"/>
              <a:t> </a:t>
            </a:r>
            <a:r>
              <a:rPr lang="en-US" sz="1600" dirty="0" err="1"/>
              <a:t>srednju</a:t>
            </a:r>
            <a:r>
              <a:rPr lang="en-US" sz="1600" dirty="0"/>
              <a:t> </a:t>
            </a:r>
            <a:r>
              <a:rPr lang="en-US" sz="1600" dirty="0" err="1"/>
              <a:t>Pomorsku</a:t>
            </a:r>
            <a:r>
              <a:rPr lang="en-US" sz="1600" dirty="0"/>
              <a:t> </a:t>
            </a:r>
            <a:r>
              <a:rPr lang="en-US" sz="1600" dirty="0" err="1"/>
              <a:t>školu</a:t>
            </a:r>
            <a:r>
              <a:rPr lang="en-US" sz="1600" dirty="0"/>
              <a:t> u Kotoru.</a:t>
            </a:r>
            <a:br>
              <a:rPr lang="en-US" sz="1600" dirty="0"/>
            </a:br>
            <a:r>
              <a:rPr lang="en-US" sz="1600" dirty="0"/>
              <a:t>Od </a:t>
            </a:r>
            <a:r>
              <a:rPr lang="en-US" sz="1600" dirty="0" err="1"/>
              <a:t>sportova</a:t>
            </a:r>
            <a:r>
              <a:rPr lang="en-US" sz="1600" dirty="0"/>
              <a:t> </a:t>
            </a:r>
            <a:r>
              <a:rPr lang="en-US" sz="1600" dirty="0" err="1"/>
              <a:t>najviše</a:t>
            </a:r>
            <a:r>
              <a:rPr lang="en-US" sz="1600" dirty="0"/>
              <a:t> </a:t>
            </a:r>
            <a:r>
              <a:rPr lang="en-US" sz="1600" dirty="0" err="1"/>
              <a:t>volim</a:t>
            </a:r>
            <a:r>
              <a:rPr lang="en-US" sz="1600" dirty="0"/>
              <a:t> </a:t>
            </a:r>
            <a:r>
              <a:rPr lang="en-US" sz="1600" dirty="0" err="1"/>
              <a:t>fudbal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plivanje</a:t>
            </a:r>
            <a:r>
              <a:rPr lang="en-US" sz="1600" dirty="0"/>
              <a:t>, a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hobi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reći</a:t>
            </a:r>
            <a:r>
              <a:rPr lang="en-US" sz="1600" dirty="0"/>
              <a:t> da mi je </a:t>
            </a:r>
            <a:r>
              <a:rPr lang="en-US" sz="1600" dirty="0" err="1"/>
              <a:t>crtanje</a:t>
            </a:r>
            <a:r>
              <a:rPr lang="en-US" sz="1600" dirty="0"/>
              <a:t>. Ove </a:t>
            </a:r>
            <a:r>
              <a:rPr lang="en-US" sz="1600" dirty="0" err="1"/>
              <a:t>radove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en-US" sz="1600" dirty="0" err="1"/>
              <a:t>crtao</a:t>
            </a:r>
            <a:r>
              <a:rPr lang="en-US" sz="1600" dirty="0"/>
              <a:t> u </a:t>
            </a:r>
            <a:r>
              <a:rPr lang="en-US" sz="1600" dirty="0" err="1"/>
              <a:t>osnovnoj</a:t>
            </a:r>
            <a:r>
              <a:rPr lang="en-US" sz="1600" dirty="0"/>
              <a:t> </a:t>
            </a:r>
            <a:r>
              <a:rPr lang="en-US" sz="1600" dirty="0" err="1"/>
              <a:t>školi</a:t>
            </a:r>
            <a:r>
              <a:rPr lang="en-US" sz="1600" dirty="0"/>
              <a:t>.  </a:t>
            </a:r>
            <a:r>
              <a:rPr lang="en-US" sz="1600" dirty="0" err="1"/>
              <a:t>Za</a:t>
            </a:r>
            <a:r>
              <a:rPr lang="en-US" sz="1600" dirty="0"/>
              <a:t>  </a:t>
            </a:r>
            <a:r>
              <a:rPr lang="en-US" sz="1600" dirty="0" err="1"/>
              <a:t>prvi</a:t>
            </a:r>
            <a:r>
              <a:rPr lang="en-US" sz="1600" dirty="0"/>
              <a:t> rad </a:t>
            </a:r>
            <a:r>
              <a:rPr lang="en-US" sz="1600" dirty="0" err="1"/>
              <a:t>koristio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en-US" sz="1600" dirty="0" err="1"/>
              <a:t>lenjir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olovku</a:t>
            </a:r>
            <a:r>
              <a:rPr lang="en-US" sz="1600" dirty="0"/>
              <a:t>, a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drugi</a:t>
            </a:r>
            <a:r>
              <a:rPr lang="en-US" sz="1600" dirty="0"/>
              <a:t> rad </a:t>
            </a:r>
            <a:r>
              <a:rPr lang="en-US" sz="1600" dirty="0" err="1"/>
              <a:t>koristio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se  </a:t>
            </a:r>
            <a:r>
              <a:rPr lang="en-US" sz="1600" dirty="0" err="1"/>
              <a:t>flomasterima</a:t>
            </a:r>
            <a:r>
              <a:rPr lang="en-US" sz="1600" dirty="0"/>
              <a:t>. 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573" y="929766"/>
            <a:ext cx="3502315" cy="4650377"/>
          </a:xfrm>
          <a:prstGeom prst="rect">
            <a:avLst/>
          </a:prstGeom>
        </p:spPr>
      </p:pic>
      <p:pic>
        <p:nvPicPr>
          <p:cNvPr id="2097157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64" y="523240"/>
            <a:ext cx="4035453" cy="5380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1B8C46-033B-1C4F-B1C4-5A985E48A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544" y="523240"/>
            <a:ext cx="4147274" cy="5380604"/>
          </a:xfrm>
          <a:prstGeom prst="rect">
            <a:avLst/>
          </a:prstGeom>
        </p:spPr>
      </p:pic>
    </p:spTree>
  </p:cSld>
  <p:clrMapOvr>
    <a:masterClrMapping/>
  </p:clrMapOvr>
  <p:transition spd="slow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488" y="1660721"/>
            <a:ext cx="4400527" cy="2844044"/>
          </a:xfrm>
        </p:spPr>
      </p:pic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7019365" y="389965"/>
            <a:ext cx="4854388" cy="6131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Zovem</a:t>
            </a:r>
            <a:r>
              <a:rPr lang="en-US" dirty="0"/>
              <a:t> se </a:t>
            </a:r>
            <a:r>
              <a:rPr lang="en-US" b="1" dirty="0" err="1"/>
              <a:t>Veljko</a:t>
            </a:r>
            <a:r>
              <a:rPr lang="en-US" b="1" dirty="0"/>
              <a:t> </a:t>
            </a:r>
            <a:r>
              <a:rPr lang="en-US" b="1" dirty="0" err="1"/>
              <a:t>Radosavljević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trećeg</a:t>
            </a:r>
            <a:r>
              <a:rPr lang="en-US" dirty="0"/>
              <a:t> </a:t>
            </a:r>
            <a:r>
              <a:rPr lang="en-US" dirty="0" err="1"/>
              <a:t>razreda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pomorske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Pored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,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upotpunjujem</a:t>
            </a:r>
            <a:r>
              <a:rPr lang="en-US" dirty="0"/>
              <a:t> </a:t>
            </a:r>
            <a:r>
              <a:rPr lang="en-US" dirty="0" err="1"/>
              <a:t>sportom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ogromnu</a:t>
            </a:r>
            <a:r>
              <a:rPr lang="en-US" dirty="0"/>
              <a:t> </a:t>
            </a:r>
            <a:r>
              <a:rPr lang="en-US" dirty="0" err="1"/>
              <a:t>strast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.   </a:t>
            </a:r>
            <a:r>
              <a:rPr lang="en-US" dirty="0" err="1"/>
              <a:t>Kajakaštvo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Kajak</a:t>
            </a:r>
            <a:r>
              <a:rPr lang="en-US" dirty="0"/>
              <a:t> </a:t>
            </a:r>
            <a:r>
              <a:rPr lang="en-US" dirty="0" err="1"/>
              <a:t>treniram</a:t>
            </a:r>
            <a:r>
              <a:rPr lang="en-US" dirty="0"/>
              <a:t> od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desete</a:t>
            </a:r>
            <a:r>
              <a:rPr lang="en-US" dirty="0"/>
              <a:t> </a:t>
            </a:r>
            <a:r>
              <a:rPr lang="en-US" dirty="0" err="1"/>
              <a:t>godine.Takmičeći</a:t>
            </a:r>
            <a:r>
              <a:rPr lang="en-US" dirty="0"/>
              <a:t> se u mini </a:t>
            </a:r>
            <a:r>
              <a:rPr lang="en-US" dirty="0" err="1"/>
              <a:t>kajak</a:t>
            </a:r>
            <a:r>
              <a:rPr lang="en-US" dirty="0"/>
              <a:t> </a:t>
            </a:r>
            <a:r>
              <a:rPr lang="en-US" dirty="0" err="1"/>
              <a:t>ligi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en-US" dirty="0"/>
              <a:t>, </a:t>
            </a:r>
            <a:r>
              <a:rPr lang="en-US" dirty="0" err="1"/>
              <a:t>pionirskoj</a:t>
            </a:r>
            <a:r>
              <a:rPr lang="en-US" dirty="0"/>
              <a:t>, </a:t>
            </a:r>
            <a:r>
              <a:rPr lang="en-US" dirty="0" err="1"/>
              <a:t>kadetskoj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juniorskoj</a:t>
            </a:r>
            <a:r>
              <a:rPr lang="en-US" dirty="0"/>
              <a:t> </a:t>
            </a:r>
            <a:r>
              <a:rPr lang="en-US" dirty="0" err="1"/>
              <a:t>konkureciji</a:t>
            </a:r>
            <a:r>
              <a:rPr lang="en-US" dirty="0"/>
              <a:t> </a:t>
            </a:r>
            <a:r>
              <a:rPr lang="en-US" dirty="0" err="1"/>
              <a:t>osvojio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50 </a:t>
            </a:r>
            <a:r>
              <a:rPr lang="en-US" dirty="0" err="1"/>
              <a:t>medalja.Takmicenja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u </a:t>
            </a:r>
            <a:r>
              <a:rPr lang="en-US" dirty="0" err="1"/>
              <a:t>jednosedu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grupnim</a:t>
            </a:r>
            <a:r>
              <a:rPr lang="en-US" dirty="0"/>
              <a:t> </a:t>
            </a:r>
            <a:r>
              <a:rPr lang="en-US" dirty="0" err="1"/>
              <a:t>čamcima</a:t>
            </a:r>
            <a:r>
              <a:rPr lang="en-US" dirty="0"/>
              <a:t>, </a:t>
            </a:r>
            <a:r>
              <a:rPr lang="en-US" dirty="0" err="1"/>
              <a:t>dvosed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četverac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Najdra</a:t>
            </a:r>
            <a:r>
              <a:rPr lang="sr-RS" altLang="en-US" dirty="0" err="1"/>
              <a:t>ž</a:t>
            </a:r>
            <a:r>
              <a:rPr lang="en-US" altLang="en-US" dirty="0" err="1"/>
              <a:t>a</a:t>
            </a:r>
            <a:r>
              <a:rPr lang="en-US" dirty="0"/>
              <a:t> </a:t>
            </a:r>
            <a:r>
              <a:rPr lang="en-US" dirty="0" err="1"/>
              <a:t>medalja</a:t>
            </a:r>
            <a:r>
              <a:rPr lang="en-US" dirty="0"/>
              <a:t> mi je </a:t>
            </a:r>
            <a:r>
              <a:rPr lang="en-US" dirty="0" err="1"/>
              <a:t>ujedno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prva</a:t>
            </a:r>
            <a:r>
              <a:rPr lang="en-US" dirty="0"/>
              <a:t>, </a:t>
            </a:r>
            <a:r>
              <a:rPr lang="en-US" dirty="0" err="1"/>
              <a:t>zlatna</a:t>
            </a:r>
            <a:r>
              <a:rPr lang="en-US" dirty="0"/>
              <a:t>, </a:t>
            </a:r>
            <a:r>
              <a:rPr lang="en-US" dirty="0" err="1"/>
              <a:t>osvojena</a:t>
            </a:r>
            <a:r>
              <a:rPr lang="en-US" dirty="0"/>
              <a:t> u </a:t>
            </a:r>
            <a:r>
              <a:rPr lang="en-US" dirty="0" err="1"/>
              <a:t>Borči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bio </a:t>
            </a:r>
            <a:r>
              <a:rPr lang="en-US" dirty="0" err="1"/>
              <a:t>mladji</a:t>
            </a:r>
            <a:r>
              <a:rPr lang="en-US" dirty="0"/>
              <a:t> </a:t>
            </a:r>
            <a:r>
              <a:rPr lang="en-US" dirty="0" err="1"/>
              <a:t>pionir</a:t>
            </a:r>
            <a:r>
              <a:rPr lang="en-US" dirty="0"/>
              <a:t>.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uspeh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ostvario</a:t>
            </a:r>
            <a:r>
              <a:rPr lang="en-US" dirty="0"/>
              <a:t> </a:t>
            </a:r>
            <a:r>
              <a:rPr lang="en-US" dirty="0" err="1"/>
              <a:t>prošle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državnom</a:t>
            </a:r>
            <a:r>
              <a:rPr lang="en-US" dirty="0"/>
              <a:t> </a:t>
            </a:r>
            <a:r>
              <a:rPr lang="en-US" dirty="0" err="1"/>
              <a:t>prvenstvu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prvak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u </a:t>
            </a:r>
            <a:r>
              <a:rPr lang="en-US" dirty="0" err="1"/>
              <a:t>dvosedu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četvercu</a:t>
            </a:r>
            <a:r>
              <a:rPr lang="en-US" dirty="0"/>
              <a:t>.  </a:t>
            </a:r>
            <a:r>
              <a:rPr lang="en-US" dirty="0" err="1"/>
              <a:t>Nadam</a:t>
            </a:r>
            <a:r>
              <a:rPr lang="en-US" dirty="0"/>
              <a:t> se da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nastaviti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nosilac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nagrada</a:t>
            </a:r>
            <a:r>
              <a:rPr lang="en-US" dirty="0"/>
              <a:t>.</a:t>
            </a:r>
          </a:p>
        </p:txBody>
      </p:sp>
      <p:pic>
        <p:nvPicPr>
          <p:cNvPr id="209716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488" y="694509"/>
            <a:ext cx="4721202" cy="4721202"/>
          </a:xfrm>
          <a:prstGeom prst="rect">
            <a:avLst/>
          </a:prstGeom>
        </p:spPr>
      </p:pic>
      <p:pic>
        <p:nvPicPr>
          <p:cNvPr id="2097165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6" y="595688"/>
            <a:ext cx="4974111" cy="4918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0E9F9A-D8CB-3701-9531-44949CE94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6" y="595688"/>
            <a:ext cx="4974111" cy="49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7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3024" y="2967318"/>
            <a:ext cx="8915400" cy="729622"/>
          </a:xfrm>
        </p:spPr>
        <p:txBody>
          <a:bodyPr/>
          <a:lstStyle/>
          <a:p>
            <a:r>
              <a:rPr lang="en-US" dirty="0"/>
              <a:t>,,</a:t>
            </a:r>
            <a:r>
              <a:rPr lang="en-US" dirty="0" err="1"/>
              <a:t>Granice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mi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postavimo</a:t>
            </a:r>
            <a:r>
              <a:rPr lang="en-US" dirty="0"/>
              <a:t>.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lud</a:t>
            </a:r>
            <a:r>
              <a:rPr lang="en-US" dirty="0"/>
              <a:t> da </a:t>
            </a:r>
            <a:r>
              <a:rPr lang="en-US" dirty="0" err="1"/>
              <a:t>mijenja</a:t>
            </a:r>
            <a:r>
              <a:rPr lang="en-US" dirty="0"/>
              <a:t> </a:t>
            </a:r>
            <a:r>
              <a:rPr lang="en-US" dirty="0" err="1"/>
              <a:t>svijet</a:t>
            </a:r>
            <a:r>
              <a:rPr lang="en-US" dirty="0"/>
              <a:t>,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inspirativan</a:t>
            </a:r>
            <a:r>
              <a:rPr lang="en-US" dirty="0"/>
              <a:t> da ga I </a:t>
            </a:r>
            <a:r>
              <a:rPr lang="en-US" dirty="0" err="1"/>
              <a:t>drugi</a:t>
            </a:r>
            <a:r>
              <a:rPr lang="en-US" dirty="0"/>
              <a:t> prate. Ko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to dobro..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146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2259874" y="627017"/>
            <a:ext cx="9718766" cy="623098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domu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Spasić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Masera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smještena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50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učenika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Česte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predrasude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domovima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domskom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životu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sigurnošću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reći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je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najljepše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kojem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sazrijevamo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osamostaljujemo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učimo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podignemo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padnemo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postajemo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empaticniji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razumljiviji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zreliji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sobom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donosi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mnoge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izazove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samim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nova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avantura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svakog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boravka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domu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priliku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susretnemo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velikim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brojem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Gore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regiona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Često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prijateljstva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stečena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domu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prijateljstva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čitav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odlično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organizovan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neosporno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ćete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uvijek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izbor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pitanju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slobodno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Među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glavnim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aktivnostima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izdvojila bih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radionice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održavaju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puta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nedeljno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psihologom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Lidijom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Begović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radionica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edukativnog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karaktera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imamo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priliku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zanimljiv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neobavezan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naučimo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važne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životne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lekcije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izgradimo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ličnost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proširimo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poglede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svijet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Izrazimo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svoja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mišljenja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kažemo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tišti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čini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srećnim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Vrata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kancelarije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našeg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uvijek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širom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otvorena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svakog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 to 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nešto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čega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svjesni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Mjesto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gdje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ćemo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naći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savjet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rešenje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svakog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našeg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neizmjesnu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podršku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  Pored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brinu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pružaju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bezbrižnost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jesu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vaspitači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možemo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Obratimo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kakvu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pomoć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pružaju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sigurnost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kilometrima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odaljeni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svojih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roditelja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p:transition spd="slow" advTm="20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2717073" y="1201783"/>
            <a:ext cx="8865915" cy="5493211"/>
          </a:xfrm>
        </p:spPr>
        <p:txBody>
          <a:bodyPr/>
          <a:lstStyle/>
          <a:p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radionica</a:t>
            </a:r>
            <a:r>
              <a:rPr lang="en-US" dirty="0"/>
              <a:t> u </a:t>
            </a:r>
            <a:r>
              <a:rPr lang="en-US" dirty="0" err="1"/>
              <a:t>našem</a:t>
            </a:r>
            <a:r>
              <a:rPr lang="en-US" dirty="0"/>
              <a:t> </a:t>
            </a:r>
            <a:r>
              <a:rPr lang="en-US" dirty="0" err="1"/>
              <a:t>domu</a:t>
            </a:r>
            <a:r>
              <a:rPr lang="en-US" dirty="0"/>
              <a:t> </a:t>
            </a:r>
            <a:r>
              <a:rPr lang="en-US" dirty="0" err="1"/>
              <a:t>zastupljene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organizovani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turniri</a:t>
            </a:r>
            <a:r>
              <a:rPr lang="en-US" dirty="0"/>
              <a:t> u </a:t>
            </a:r>
            <a:r>
              <a:rPr lang="en-US" dirty="0" err="1"/>
              <a:t>fudbalu</a:t>
            </a:r>
            <a:r>
              <a:rPr lang="en-US" dirty="0"/>
              <a:t>, </a:t>
            </a:r>
            <a:r>
              <a:rPr lang="en-US" dirty="0" err="1"/>
              <a:t>košarci,</a:t>
            </a:r>
            <a:r>
              <a:rPr lang="en-US" dirty="0"/>
              <a:t> pa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šahu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prilike</a:t>
            </a:r>
            <a:r>
              <a:rPr lang="en-US" dirty="0"/>
              <a:t> da </a:t>
            </a:r>
            <a:r>
              <a:rPr lang="en-US" dirty="0" err="1"/>
              <a:t>iskažu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talenat</a:t>
            </a:r>
            <a:r>
              <a:rPr lang="en-US" dirty="0"/>
              <a:t>. </a:t>
            </a:r>
            <a:r>
              <a:rPr lang="en-US" dirty="0" err="1"/>
              <a:t>Takođe</a:t>
            </a:r>
            <a:r>
              <a:rPr lang="en-US" dirty="0"/>
              <a:t>, </a:t>
            </a: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en-US" dirty="0"/>
              <a:t> </a:t>
            </a:r>
            <a:r>
              <a:rPr lang="en-US" dirty="0" err="1"/>
              <a:t>posjeduje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teretanu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mnogima</a:t>
            </a:r>
            <a:r>
              <a:rPr lang="en-US" dirty="0"/>
              <a:t> od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aktivnos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slobodnog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zabavnog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en-US" dirty="0"/>
              <a:t>, ne </a:t>
            </a:r>
            <a:r>
              <a:rPr lang="en-US" dirty="0" err="1"/>
              <a:t>zaboravljamo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uspjehe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Domovi</a:t>
            </a:r>
            <a:r>
              <a:rPr lang="en-US" dirty="0"/>
              <a:t> </a:t>
            </a:r>
            <a:r>
              <a:rPr lang="en-US" dirty="0" err="1"/>
              <a:t>važe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RS" altLang="en-US" dirty="0" err="1"/>
              <a:t>ć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koncentraciju</a:t>
            </a:r>
            <a:r>
              <a:rPr lang="en-US" dirty="0"/>
              <a:t>, </a:t>
            </a:r>
            <a:r>
              <a:rPr lang="en-US" dirty="0" err="1"/>
              <a:t>međutim</a:t>
            </a:r>
            <a:r>
              <a:rPr lang="en-US" dirty="0"/>
              <a:t> to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našim</a:t>
            </a:r>
            <a:r>
              <a:rPr lang="en-US" dirty="0"/>
              <a:t> </a:t>
            </a:r>
            <a:r>
              <a:rPr lang="en-US" dirty="0" err="1"/>
              <a:t>domom</a:t>
            </a:r>
            <a:r>
              <a:rPr lang="en-US" dirty="0"/>
              <a:t>. U </a:t>
            </a:r>
            <a:r>
              <a:rPr lang="en-US" dirty="0" err="1"/>
              <a:t>domu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organizovana</a:t>
            </a:r>
            <a:r>
              <a:rPr lang="en-US" dirty="0"/>
              <a:t> </a:t>
            </a:r>
            <a:r>
              <a:rPr lang="en-US" dirty="0" err="1"/>
              <a:t>obavezna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puta </a:t>
            </a:r>
            <a:r>
              <a:rPr lang="en-US" dirty="0" err="1"/>
              <a:t>dnevno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traju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sat </a:t>
            </a:r>
            <a:r>
              <a:rPr lang="en-US" dirty="0" err="1"/>
              <a:t>vremena</a:t>
            </a:r>
            <a:r>
              <a:rPr lang="en-US" dirty="0"/>
              <a:t>. Na </a:t>
            </a:r>
            <a:r>
              <a:rPr lang="en-US" dirty="0" err="1"/>
              <a:t>učenjima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vaspitači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zaduženi</a:t>
            </a:r>
            <a:r>
              <a:rPr lang="en-US" dirty="0"/>
              <a:t> da </a:t>
            </a:r>
            <a:r>
              <a:rPr lang="en-US" dirty="0" err="1"/>
              <a:t>održavaju</a:t>
            </a:r>
            <a:r>
              <a:rPr lang="en-US" dirty="0"/>
              <a:t> red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mir</a:t>
            </a:r>
            <a:r>
              <a:rPr lang="en-US" dirty="0"/>
              <a:t> u </a:t>
            </a:r>
            <a:r>
              <a:rPr lang="en-US" dirty="0" err="1"/>
              <a:t>učionici</a:t>
            </a:r>
            <a:r>
              <a:rPr lang="en-US" dirty="0"/>
              <a:t>.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pokazala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odlična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medju</a:t>
            </a:r>
            <a:r>
              <a:rPr lang="en-US" dirty="0"/>
              <a:t> </a:t>
            </a:r>
            <a:r>
              <a:rPr lang="en-US" dirty="0" err="1"/>
              <a:t>najboljim</a:t>
            </a:r>
            <a:r>
              <a:rPr lang="en-US" dirty="0"/>
              <a:t> </a:t>
            </a:r>
            <a:r>
              <a:rPr lang="en-US" dirty="0" err="1"/>
              <a:t>učenicima</a:t>
            </a:r>
            <a:r>
              <a:rPr lang="en-US" dirty="0"/>
              <a:t> u </a:t>
            </a:r>
            <a:r>
              <a:rPr lang="en-US" dirty="0" err="1"/>
              <a:t>školama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.  Pored </a:t>
            </a:r>
            <a:r>
              <a:rPr lang="en-US" dirty="0" err="1"/>
              <a:t>obaveznog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osobno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sr-RS" altLang="en-US" dirty="0" err="1"/>
              <a:t>č</a:t>
            </a:r>
            <a:r>
              <a:rPr lang="en-US" dirty="0" err="1"/>
              <a:t>itaone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savlađuje</a:t>
            </a:r>
            <a:r>
              <a:rPr lang="en-US" dirty="0"/>
              <a:t> </a:t>
            </a:r>
            <a:r>
              <a:rPr lang="en-US" dirty="0" err="1"/>
              <a:t>gradivo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atmosferu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 advTm="15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2821577" y="757646"/>
            <a:ext cx="8748348" cy="5454022"/>
          </a:xfrm>
        </p:spPr>
        <p:txBody>
          <a:bodyPr>
            <a:normAutofit/>
          </a:bodyPr>
          <a:lstStyle/>
          <a:p>
            <a:r>
              <a:rPr lang="en-US" sz="2000" dirty="0"/>
              <a:t>S </a:t>
            </a:r>
            <a:r>
              <a:rPr lang="en-US" sz="2000" dirty="0" err="1"/>
              <a:t>pravilnikom</a:t>
            </a:r>
            <a:r>
              <a:rPr lang="en-US" sz="2000" dirty="0"/>
              <a:t> </a:t>
            </a:r>
            <a:r>
              <a:rPr lang="en-US" sz="2000" dirty="0" err="1"/>
              <a:t>doma</a:t>
            </a:r>
            <a:r>
              <a:rPr lang="en-US" sz="2000" dirty="0"/>
              <a:t> je </a:t>
            </a:r>
            <a:r>
              <a:rPr lang="en-US" sz="2000" dirty="0" err="1"/>
              <a:t>upoznat</a:t>
            </a:r>
            <a:r>
              <a:rPr lang="en-US" sz="2000" dirty="0"/>
              <a:t> </a:t>
            </a:r>
            <a:r>
              <a:rPr lang="en-US" sz="2000" dirty="0" err="1"/>
              <a:t>svaki</a:t>
            </a:r>
            <a:r>
              <a:rPr lang="en-US" sz="2000" dirty="0"/>
              <a:t> </a:t>
            </a:r>
            <a:r>
              <a:rPr lang="en-US" sz="2000" dirty="0" err="1"/>
              <a:t>učenik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/>
              <a:t>Među</a:t>
            </a:r>
            <a:r>
              <a:rPr lang="en-US" sz="2000" dirty="0"/>
              <a:t> </a:t>
            </a:r>
            <a:r>
              <a:rPr lang="en-US" sz="2000" dirty="0" err="1"/>
              <a:t>pravilima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se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strogo</a:t>
            </a:r>
            <a:r>
              <a:rPr lang="en-US" sz="2000" dirty="0"/>
              <a:t> </a:t>
            </a:r>
            <a:r>
              <a:rPr lang="en-US" sz="2000" dirty="0" err="1"/>
              <a:t>poštovati</a:t>
            </a:r>
            <a:r>
              <a:rPr lang="en-US" sz="2000" dirty="0"/>
              <a:t> </a:t>
            </a:r>
            <a:r>
              <a:rPr lang="en-US" sz="2000" dirty="0" err="1"/>
              <a:t>jeste</a:t>
            </a:r>
            <a:r>
              <a:rPr lang="en-US" sz="2000" dirty="0"/>
              <a:t> </a:t>
            </a:r>
            <a:r>
              <a:rPr lang="en-US" sz="2000" dirty="0" err="1"/>
              <a:t>pravilo</a:t>
            </a:r>
            <a:r>
              <a:rPr lang="en-US" sz="2000" dirty="0"/>
              <a:t> </a:t>
            </a:r>
            <a:r>
              <a:rPr lang="en-US" sz="2000" dirty="0" err="1"/>
              <a:t>povečerja</a:t>
            </a:r>
            <a:r>
              <a:rPr lang="en-US" sz="2000" dirty="0"/>
              <a:t>. </a:t>
            </a:r>
            <a:r>
              <a:rPr lang="en-US" sz="2000" dirty="0" err="1"/>
              <a:t>Povečerje</a:t>
            </a:r>
            <a:r>
              <a:rPr lang="en-US" sz="2000" dirty="0"/>
              <a:t> </a:t>
            </a:r>
            <a:r>
              <a:rPr lang="en-US" sz="2000" dirty="0" err="1"/>
              <a:t>počinje</a:t>
            </a:r>
            <a:r>
              <a:rPr lang="en-US" sz="2000" dirty="0"/>
              <a:t> u </a:t>
            </a:r>
            <a:r>
              <a:rPr lang="en-US" sz="2000" dirty="0" err="1"/>
              <a:t>22:30h. Nakon</a:t>
            </a:r>
            <a:r>
              <a:rPr lang="en-US" sz="2000" dirty="0"/>
              <a:t> toga </a:t>
            </a:r>
            <a:r>
              <a:rPr lang="en-US" sz="2000" dirty="0" err="1"/>
              <a:t>svi</a:t>
            </a:r>
            <a:r>
              <a:rPr lang="en-US" sz="2000" dirty="0"/>
              <a:t> </a:t>
            </a:r>
            <a:r>
              <a:rPr lang="en-US" sz="2000" dirty="0" err="1"/>
              <a:t>učenici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u </a:t>
            </a:r>
            <a:r>
              <a:rPr lang="en-US" sz="2000" dirty="0" err="1"/>
              <a:t>sobama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spratu</a:t>
            </a:r>
            <a:r>
              <a:rPr lang="en-US" sz="2000" dirty="0"/>
              <a:t> </a:t>
            </a:r>
            <a:r>
              <a:rPr lang="en-US" sz="2000" dirty="0" err="1"/>
              <a:t>vlada</a:t>
            </a:r>
            <a:r>
              <a:rPr lang="en-US" sz="2000" dirty="0"/>
              <a:t> </a:t>
            </a:r>
            <a:r>
              <a:rPr lang="en-US" sz="2000" dirty="0" err="1"/>
              <a:t>tišina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svakom</a:t>
            </a:r>
            <a:r>
              <a:rPr lang="en-US" sz="2000" dirty="0"/>
              <a:t> od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obezbijedio</a:t>
            </a:r>
            <a:r>
              <a:rPr lang="en-US" sz="2000" dirty="0"/>
              <a:t> </a:t>
            </a:r>
            <a:r>
              <a:rPr lang="en-US" sz="2000" dirty="0" err="1"/>
              <a:t>mir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zdrav</a:t>
            </a:r>
            <a:r>
              <a:rPr lang="en-US" sz="2000" dirty="0"/>
              <a:t> san. U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/>
              <a:t>nepo</a:t>
            </a:r>
            <a:r>
              <a:rPr lang="sr-RS" altLang="en-US" sz="2000" dirty="0" err="1"/>
              <a:t>š</a:t>
            </a:r>
            <a:r>
              <a:rPr lang="en-US" altLang="en-US" sz="2000" dirty="0" err="1"/>
              <a:t>t</a:t>
            </a:r>
            <a:r>
              <a:rPr lang="en-US" sz="2000" dirty="0" err="1"/>
              <a:t>ovanja</a:t>
            </a:r>
            <a:r>
              <a:rPr lang="en-US" sz="2000" dirty="0"/>
              <a:t> </a:t>
            </a:r>
            <a:r>
              <a:rPr lang="en-US" sz="2000" dirty="0" err="1"/>
              <a:t>pravilnika</a:t>
            </a:r>
            <a:r>
              <a:rPr lang="en-US" sz="2000" dirty="0"/>
              <a:t> </a:t>
            </a:r>
            <a:r>
              <a:rPr lang="en-US" sz="2000" dirty="0" err="1"/>
              <a:t>svaki</a:t>
            </a:r>
            <a:r>
              <a:rPr lang="en-US" sz="2000" dirty="0"/>
              <a:t> </a:t>
            </a:r>
            <a:r>
              <a:rPr lang="en-US" sz="2000" dirty="0" err="1"/>
              <a:t>učenik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mogućnost</a:t>
            </a:r>
            <a:r>
              <a:rPr lang="en-US" sz="2000" dirty="0"/>
              <a:t> da se </a:t>
            </a:r>
            <a:r>
              <a:rPr lang="sr-RS" altLang="en-US" sz="2000" dirty="0" err="1"/>
              <a:t>ž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vaspitaču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recepcioneru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odmah</a:t>
            </a:r>
            <a:r>
              <a:rPr lang="en-US" sz="2000" dirty="0"/>
              <a:t> </a:t>
            </a:r>
            <a:r>
              <a:rPr lang="en-US" sz="2000" dirty="0" err="1"/>
              <a:t>reaguje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Veoma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 </a:t>
            </a:r>
            <a:r>
              <a:rPr lang="en-US" sz="2000" dirty="0" err="1"/>
              <a:t>etiketirani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nezreli</a:t>
            </a:r>
            <a:r>
              <a:rPr lang="en-US" sz="2000" dirty="0"/>
              <a:t>, </a:t>
            </a:r>
            <a:r>
              <a:rPr lang="en-US" sz="2000" dirty="0" err="1"/>
              <a:t>problematični</a:t>
            </a:r>
            <a:r>
              <a:rPr lang="en-US" sz="2000" dirty="0"/>
              <a:t>, </a:t>
            </a:r>
            <a:r>
              <a:rPr lang="en-US" sz="2000" dirty="0" err="1"/>
              <a:t>hirovito</a:t>
            </a:r>
            <a:r>
              <a:rPr lang="en-US" sz="2000" dirty="0"/>
              <a:t> </a:t>
            </a:r>
            <a:r>
              <a:rPr lang="en-US" sz="2000" dirty="0" err="1"/>
              <a:t>klinci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doma</a:t>
            </a:r>
            <a:r>
              <a:rPr lang="en-US" sz="2000" dirty="0"/>
              <a:t>, pa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radom</a:t>
            </a:r>
            <a:r>
              <a:rPr lang="en-US" sz="2000" dirty="0"/>
              <a:t>, </a:t>
            </a:r>
            <a:r>
              <a:rPr lang="en-US" sz="2000" dirty="0" err="1"/>
              <a:t>trudom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talentom</a:t>
            </a:r>
            <a:r>
              <a:rPr lang="en-US" sz="2000" dirty="0"/>
              <a:t> </a:t>
            </a:r>
            <a:r>
              <a:rPr lang="en-US" sz="2000" dirty="0" err="1"/>
              <a:t>želimo</a:t>
            </a:r>
            <a:r>
              <a:rPr lang="en-US" sz="2000" dirty="0"/>
              <a:t> da </a:t>
            </a:r>
            <a:r>
              <a:rPr lang="en-US" sz="2000" dirty="0" err="1"/>
              <a:t>razbijemo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predrasude</a:t>
            </a:r>
            <a:r>
              <a:rPr lang="en-US" sz="2000" dirty="0"/>
              <a:t>. Ova </a:t>
            </a:r>
            <a:r>
              <a:rPr lang="en-US" sz="2000" dirty="0" err="1"/>
              <a:t>prezentacija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otkriti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djeli</a:t>
            </a:r>
            <a:r>
              <a:rPr lang="sr-RS" altLang="en-US" sz="2000" dirty="0" err="1"/>
              <a:t>ć</a:t>
            </a:r>
            <a:r>
              <a:rPr lang="en-US" sz="2000" dirty="0"/>
              <a:t> </a:t>
            </a:r>
            <a:r>
              <a:rPr lang="en-US" sz="2000" dirty="0" err="1"/>
              <a:t>talenata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uspjeha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kriju</a:t>
            </a:r>
            <a:r>
              <a:rPr lang="en-US" sz="2000" dirty="0"/>
              <a:t> </a:t>
            </a:r>
            <a:r>
              <a:rPr lang="en-US" sz="2000" dirty="0" err="1"/>
              <a:t>iza</a:t>
            </a:r>
            <a:r>
              <a:rPr lang="en-US" sz="2000" dirty="0"/>
              <a:t> </a:t>
            </a:r>
            <a:r>
              <a:rPr lang="en-US" sz="2000" dirty="0" err="1"/>
              <a:t>zidova</a:t>
            </a:r>
            <a:r>
              <a:rPr lang="en-US" sz="2000" dirty="0"/>
              <a:t> </a:t>
            </a:r>
            <a:r>
              <a:rPr lang="en-US" sz="2000" dirty="0" err="1"/>
              <a:t>doma</a:t>
            </a:r>
            <a:r>
              <a:rPr lang="en-US" sz="2000" dirty="0"/>
              <a:t>. </a:t>
            </a:r>
            <a:br>
              <a:rPr lang="en-US" sz="2000" dirty="0"/>
            </a:br>
            <a:r>
              <a:rPr lang="en-US" sz="2000" dirty="0" err="1"/>
              <a:t>Pozivamo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vas da </a:t>
            </a:r>
            <a:r>
              <a:rPr lang="en-US" sz="2000" dirty="0" err="1"/>
              <a:t>budete</a:t>
            </a:r>
            <a:r>
              <a:rPr lang="en-US" sz="2000" dirty="0"/>
              <a:t>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našeg</a:t>
            </a:r>
            <a:r>
              <a:rPr lang="en-US" sz="2000" dirty="0"/>
              <a:t> </a:t>
            </a:r>
            <a:r>
              <a:rPr lang="en-US" sz="2000" dirty="0" err="1"/>
              <a:t>mozaika</a:t>
            </a:r>
            <a:r>
              <a:rPr lang="en-US" sz="2000" dirty="0"/>
              <a:t> </a:t>
            </a:r>
            <a:r>
              <a:rPr lang="en-US" sz="2000" dirty="0" err="1"/>
              <a:t>sklopljenog</a:t>
            </a:r>
            <a:r>
              <a:rPr lang="en-US" sz="2000" dirty="0"/>
              <a:t> od </a:t>
            </a:r>
            <a:r>
              <a:rPr lang="en-US" sz="2000" dirty="0" err="1"/>
              <a:t>milion</a:t>
            </a:r>
            <a:r>
              <a:rPr lang="en-US" sz="2000" dirty="0"/>
              <a:t> </a:t>
            </a:r>
            <a:r>
              <a:rPr lang="en-US" sz="2000" dirty="0" err="1"/>
              <a:t>predivnih</a:t>
            </a:r>
            <a:r>
              <a:rPr lang="en-US" sz="2000" dirty="0"/>
              <a:t> </a:t>
            </a:r>
            <a:r>
              <a:rPr lang="en-US" sz="2000" dirty="0" err="1"/>
              <a:t>uspomena</a:t>
            </a:r>
            <a:r>
              <a:rPr lang="en-US" sz="2000" dirty="0"/>
              <a:t>, </a:t>
            </a:r>
            <a:r>
              <a:rPr lang="en-US" sz="2000" dirty="0" err="1"/>
              <a:t>druženja</a:t>
            </a:r>
            <a:r>
              <a:rPr lang="en-US" sz="2000" dirty="0"/>
              <a:t>, </a:t>
            </a:r>
            <a:r>
              <a:rPr lang="en-US" sz="2000" dirty="0" err="1"/>
              <a:t>nezaboravnih</a:t>
            </a:r>
            <a:r>
              <a:rPr lang="en-US" sz="2000" dirty="0"/>
              <a:t> </a:t>
            </a:r>
            <a:r>
              <a:rPr lang="en-US" sz="2000" dirty="0" err="1"/>
              <a:t>momenata,osmjeha</a:t>
            </a:r>
            <a:r>
              <a:rPr lang="en-US" sz="2000" dirty="0"/>
              <a:t>, </a:t>
            </a:r>
            <a:r>
              <a:rPr lang="en-US" sz="2000" dirty="0" err="1"/>
              <a:t>dječih</a:t>
            </a:r>
            <a:r>
              <a:rPr lang="en-US" sz="2000" dirty="0"/>
              <a:t> </a:t>
            </a:r>
            <a:r>
              <a:rPr lang="en-US" sz="2000" dirty="0" err="1"/>
              <a:t>šala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talenata</a:t>
            </a:r>
            <a:r>
              <a:rPr lang="en-US" sz="2000" dirty="0"/>
              <a:t>, </a:t>
            </a:r>
            <a:r>
              <a:rPr lang="en-US" sz="2000" dirty="0" err="1"/>
              <a:t>uspjeha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nagrada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9" y="367553"/>
            <a:ext cx="5602942" cy="5952565"/>
          </a:xfrm>
        </p:spPr>
        <p:txBody>
          <a:bodyPr/>
          <a:lstStyle/>
          <a:p>
            <a:pPr algn="just"/>
            <a:r>
              <a:rPr lang="en-US" sz="1400" dirty="0" err="1"/>
              <a:t>Zovem</a:t>
            </a:r>
            <a:r>
              <a:rPr lang="en-US" sz="1400" dirty="0"/>
              <a:t> se </a:t>
            </a:r>
            <a:r>
              <a:rPr lang="en-US" sz="1400" b="1" i="1" dirty="0" err="1"/>
              <a:t>Mihail</a:t>
            </a:r>
            <a:r>
              <a:rPr lang="en-US" sz="1400" b="1" i="1" dirty="0"/>
              <a:t> </a:t>
            </a:r>
            <a:r>
              <a:rPr lang="en-US" sz="1400" b="1" i="1" dirty="0" err="1"/>
              <a:t>Šoć</a:t>
            </a:r>
            <a:r>
              <a:rPr lang="en-US" sz="1400" dirty="0"/>
              <a:t>.</a:t>
            </a:r>
          </a:p>
          <a:p>
            <a:pPr algn="just"/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trećeg</a:t>
            </a:r>
            <a:r>
              <a:rPr lang="en-US" dirty="0"/>
              <a:t> </a:t>
            </a:r>
            <a:r>
              <a:rPr lang="en-US" dirty="0" err="1"/>
              <a:t>razreda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pomorske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, </a:t>
            </a:r>
            <a:r>
              <a:rPr lang="en-US" dirty="0" err="1"/>
              <a:t>smjer</a:t>
            </a:r>
            <a:r>
              <a:rPr lang="en-US" dirty="0"/>
              <a:t> </a:t>
            </a:r>
            <a:r>
              <a:rPr lang="en-US" dirty="0" err="1"/>
              <a:t>nautika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Sport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strastveno</a:t>
            </a:r>
            <a:r>
              <a:rPr lang="en-US" dirty="0"/>
              <a:t> </a:t>
            </a:r>
            <a:r>
              <a:rPr lang="en-US" dirty="0" err="1"/>
              <a:t>bavim</a:t>
            </a:r>
            <a:r>
              <a:rPr lang="en-US" dirty="0"/>
              <a:t> je </a:t>
            </a:r>
            <a:r>
              <a:rPr lang="en-US" dirty="0" err="1"/>
              <a:t>džudo</a:t>
            </a:r>
            <a:r>
              <a:rPr lang="en-US" dirty="0"/>
              <a:t>. Na </a:t>
            </a:r>
            <a:r>
              <a:rPr lang="en-US" dirty="0" err="1"/>
              <a:t>polju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borbene</a:t>
            </a:r>
            <a:r>
              <a:rPr lang="en-US" dirty="0"/>
              <a:t> </a:t>
            </a:r>
            <a:r>
              <a:rPr lang="en-US" dirty="0" err="1"/>
              <a:t>vještine</a:t>
            </a:r>
            <a:r>
              <a:rPr lang="en-US" dirty="0"/>
              <a:t> </a:t>
            </a:r>
            <a:r>
              <a:rPr lang="en-US" dirty="0" err="1"/>
              <a:t>dobitnik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nagrada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izdvojio</a:t>
            </a:r>
            <a:r>
              <a:rPr lang="en-US" dirty="0"/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err="1"/>
              <a:t>Državno</a:t>
            </a:r>
            <a:r>
              <a:rPr lang="en-US" dirty="0"/>
              <a:t> </a:t>
            </a:r>
            <a:r>
              <a:rPr lang="en-US" dirty="0" err="1"/>
              <a:t>takmičenje</a:t>
            </a:r>
            <a:r>
              <a:rPr lang="en-US" dirty="0"/>
              <a:t> u </a:t>
            </a:r>
            <a:r>
              <a:rPr lang="en-US" dirty="0" err="1"/>
              <a:t>PPodgorici - </a:t>
            </a:r>
            <a:r>
              <a:rPr lang="en-US" b="1" dirty="0" err="1"/>
              <a:t>Tre</a:t>
            </a:r>
            <a:r>
              <a:rPr lang="sr-RS" altLang="en-US" b="1" dirty="0" err="1"/>
              <a:t>ć</a:t>
            </a:r>
            <a:r>
              <a:rPr lang="en-US" altLang="en-US" b="1" dirty="0" err="1"/>
              <a:t>e</a:t>
            </a:r>
            <a:r>
              <a:rPr lang="en-US" altLang="en-US" dirty="0" err="1"/>
              <a:t> </a:t>
            </a:r>
            <a:r>
              <a:rPr lang="en-US" altLang="en-US" b="1" dirty="0" err="1"/>
              <a:t>m</a:t>
            </a:r>
            <a:r>
              <a:rPr lang="en-US" b="1" dirty="0" err="1"/>
              <a:t>jesto</a:t>
            </a:r>
            <a:endParaRPr lang="en-US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err="1"/>
              <a:t>Državno</a:t>
            </a:r>
            <a:r>
              <a:rPr lang="en-US" dirty="0"/>
              <a:t> </a:t>
            </a:r>
            <a:r>
              <a:rPr lang="en-US" dirty="0" err="1"/>
              <a:t>takmičenje</a:t>
            </a:r>
            <a:r>
              <a:rPr lang="en-US" dirty="0"/>
              <a:t> u </a:t>
            </a:r>
            <a:r>
              <a:rPr lang="en-US" dirty="0" err="1"/>
              <a:t>Tivtu - </a:t>
            </a:r>
            <a:r>
              <a:rPr lang="en-US" b="1" dirty="0" err="1"/>
              <a:t>Drugo</a:t>
            </a:r>
            <a:r>
              <a:rPr lang="en-US" b="1" dirty="0"/>
              <a:t> </a:t>
            </a:r>
            <a:r>
              <a:rPr lang="en-US" b="1" dirty="0" err="1"/>
              <a:t>mjesto</a:t>
            </a:r>
            <a:endParaRPr lang="en-US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err="1"/>
              <a:t>Međunarodno</a:t>
            </a:r>
            <a:r>
              <a:rPr lang="en-US" dirty="0"/>
              <a:t> </a:t>
            </a:r>
            <a:r>
              <a:rPr lang="en-US" dirty="0" err="1"/>
              <a:t>takmičenje</a:t>
            </a:r>
            <a:r>
              <a:rPr lang="en-US" dirty="0"/>
              <a:t> u </a:t>
            </a:r>
            <a:r>
              <a:rPr lang="en-US" dirty="0" err="1"/>
              <a:t>Nik</a:t>
            </a:r>
            <a:r>
              <a:rPr lang="sr-RS" altLang="en-US" dirty="0" err="1"/>
              <a:t>š</a:t>
            </a:r>
            <a:r>
              <a:rPr lang="en-US" altLang="en-US" dirty="0" err="1"/>
              <a:t>i</a:t>
            </a:r>
            <a:r>
              <a:rPr lang="sr-RS" altLang="en-US" dirty="0" err="1"/>
              <a:t>ć</a:t>
            </a:r>
            <a:r>
              <a:rPr lang="en-US" altLang="en-US" dirty="0" err="1"/>
              <a:t>u </a:t>
            </a:r>
            <a:r>
              <a:rPr lang="en-US" dirty="0" err="1"/>
              <a:t>- </a:t>
            </a:r>
            <a:r>
              <a:rPr lang="en-US" b="1" dirty="0" err="1"/>
              <a:t>Drugo</a:t>
            </a:r>
            <a:r>
              <a:rPr lang="en-US" b="1" dirty="0"/>
              <a:t> </a:t>
            </a:r>
            <a:r>
              <a:rPr lang="en-US" b="1" dirty="0" err="1"/>
              <a:t>mjesto</a:t>
            </a:r>
            <a:endParaRPr lang="en-US" b="1" dirty="0"/>
          </a:p>
          <a:p>
            <a:pPr algn="just"/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volim</a:t>
            </a:r>
            <a:r>
              <a:rPr lang="en-US" dirty="0"/>
              <a:t> da </a:t>
            </a:r>
            <a:r>
              <a:rPr lang="en-US" dirty="0" err="1"/>
              <a:t>provodim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skijama</a:t>
            </a:r>
            <a:r>
              <a:rPr lang="en-US" dirty="0"/>
              <a:t> I u </a:t>
            </a:r>
            <a:r>
              <a:rPr lang="en-US" dirty="0" err="1"/>
              <a:t>kajaku</a:t>
            </a:r>
            <a:r>
              <a:rPr lang="en-US" dirty="0"/>
              <a:t>. To je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radim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ličnog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. Za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sportove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uspomene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djetinjstva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I </a:t>
            </a:r>
            <a:r>
              <a:rPr lang="en-US" dirty="0" err="1"/>
              <a:t>danas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Za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kažem</a:t>
            </a:r>
            <a:r>
              <a:rPr lang="en-US" dirty="0"/>
              <a:t>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puna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I da me ne </a:t>
            </a:r>
            <a:r>
              <a:rPr lang="en-US" dirty="0" err="1"/>
              <a:t>drži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, pa mi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sportovi</a:t>
            </a:r>
            <a:r>
              <a:rPr lang="en-US" dirty="0"/>
              <a:t>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odušak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mi je to </a:t>
            </a:r>
            <a:r>
              <a:rPr lang="en-US" dirty="0" err="1"/>
              <a:t>potrebno</a:t>
            </a:r>
            <a:r>
              <a:rPr lang="en-US" dirty="0"/>
              <a:t>.</a:t>
            </a:r>
          </a:p>
        </p:txBody>
      </p:sp>
      <p:pic>
        <p:nvPicPr>
          <p:cNvPr id="2097172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34" y="506506"/>
            <a:ext cx="4383741" cy="5844987"/>
          </a:xfrm>
          <a:prstGeom prst="rect">
            <a:avLst/>
          </a:prstGeom>
        </p:spPr>
      </p:pic>
      <p:pic>
        <p:nvPicPr>
          <p:cNvPr id="2097173" name="Picture Placeholder 17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8332" y="497542"/>
            <a:ext cx="4500543" cy="5952564"/>
          </a:xfrm>
        </p:spPr>
      </p:pic>
      <p:pic>
        <p:nvPicPr>
          <p:cNvPr id="2097174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33" y="506506"/>
            <a:ext cx="4500542" cy="6033245"/>
          </a:xfrm>
          <a:prstGeom prst="rect">
            <a:avLst/>
          </a:prstGeom>
        </p:spPr>
      </p:pic>
      <p:pic>
        <p:nvPicPr>
          <p:cNvPr id="2097175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332" y="488573"/>
            <a:ext cx="4500543" cy="60780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518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0" y="479425"/>
            <a:ext cx="4583113" cy="5899150"/>
          </a:xfrm>
        </p:spPr>
      </p:pic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1483" y="478846"/>
            <a:ext cx="5558117" cy="5900307"/>
          </a:xfrm>
        </p:spPr>
        <p:txBody>
          <a:bodyPr/>
          <a:lstStyle/>
          <a:p>
            <a:r>
              <a:rPr lang="en-US" sz="1600" b="0" i="0" dirty="0">
                <a:solidFill>
                  <a:srgbClr val="222222"/>
                </a:solidFill>
                <a:effectLst/>
              </a:rPr>
              <a:t>Ja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sam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rgbClr val="222222"/>
                </a:solidFill>
                <a:effectLst/>
              </a:rPr>
              <a:t>Anđela</a:t>
            </a:r>
            <a:r>
              <a:rPr lang="en-US" sz="1600" b="1" i="1" dirty="0">
                <a:solidFill>
                  <a:srgbClr val="222222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rgbClr val="222222"/>
                </a:solidFill>
                <a:effectLst/>
              </a:rPr>
              <a:t>Bulajić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. </a:t>
            </a:r>
          </a:p>
          <a:p>
            <a:pPr algn="just"/>
            <a:r>
              <a:rPr lang="en-US" sz="1400" b="0" i="0" dirty="0" err="1">
                <a:solidFill>
                  <a:srgbClr val="222222"/>
                </a:solidFill>
                <a:effectLst/>
              </a:rPr>
              <a:t>Rođena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31.01.2006.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godine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Kraljevu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. Od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kada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bila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jako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mala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pojavila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se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moja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ljubav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prema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muzici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, pa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njome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počela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da se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bavim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sa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6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godina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. </a:t>
            </a:r>
          </a:p>
          <a:p>
            <a:pPr algn="just"/>
            <a:r>
              <a:rPr lang="en-US" sz="1400" b="0" i="0" dirty="0" err="1">
                <a:solidFill>
                  <a:srgbClr val="222222"/>
                </a:solidFill>
                <a:effectLst/>
              </a:rPr>
              <a:t>Išla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na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razna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takmičenja. Pjevanje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za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mene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predstavlja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nešto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više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od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toga,to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mora da se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osjeti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, da se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doživi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. Prijavila sam se bila za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Pinkove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Zvezdice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2021.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godine, ali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nažalost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zbog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korone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takmičenje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se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otkazalo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Ovee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godine me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očekujte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u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Zvezdama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Granda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.</a:t>
            </a:r>
            <a:endParaRPr lang="en-US" sz="1400" dirty="0"/>
          </a:p>
        </p:txBody>
      </p:sp>
      <p:pic>
        <p:nvPicPr>
          <p:cNvPr id="2097177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50" y="478846"/>
            <a:ext cx="4627937" cy="5900308"/>
          </a:xfrm>
          <a:prstGeom prst="rect">
            <a:avLst/>
          </a:prstGeom>
        </p:spPr>
      </p:pic>
      <p:pic>
        <p:nvPicPr>
          <p:cNvPr id="2097178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50" y="482825"/>
            <a:ext cx="4627937" cy="5895750"/>
          </a:xfrm>
          <a:prstGeom prst="rect">
            <a:avLst/>
          </a:prstGeom>
        </p:spPr>
      </p:pic>
      <p:pic>
        <p:nvPicPr>
          <p:cNvPr id="2097179" name="Picture 1" descr="AOh14GhuruJsMK7Cq0CrnY9QEW7-Ahy80aza_UkXL1e4rA=s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427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0700" y="469900"/>
            <a:ext cx="4430713" cy="5918200"/>
          </a:xfrm>
        </p:spPr>
      </p:pic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5224" y="469866"/>
            <a:ext cx="4607859" cy="5918234"/>
          </a:xfrm>
        </p:spPr>
        <p:txBody>
          <a:bodyPr/>
          <a:lstStyle/>
          <a:p>
            <a:r>
              <a:rPr lang="en-US" sz="1600" dirty="0">
                <a:solidFill>
                  <a:srgbClr val="222222"/>
                </a:solidFill>
                <a:latin typeface="+mj-lt"/>
              </a:rPr>
              <a:t>Ja </a:t>
            </a:r>
            <a:r>
              <a:rPr lang="en-US" sz="1600" dirty="0" err="1">
                <a:solidFill>
                  <a:srgbClr val="222222"/>
                </a:solidFill>
                <a:latin typeface="+mj-lt"/>
              </a:rPr>
              <a:t>sam</a:t>
            </a:r>
            <a:r>
              <a:rPr lang="en-US" sz="16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600" b="1" i="1" dirty="0" err="1">
                <a:solidFill>
                  <a:srgbClr val="222222"/>
                </a:solidFill>
                <a:latin typeface="+mj-lt"/>
              </a:rPr>
              <a:t>P</a:t>
            </a:r>
            <a:r>
              <a:rPr lang="en-US" sz="1600" b="1" i="1" dirty="0" err="1">
                <a:solidFill>
                  <a:srgbClr val="222222"/>
                </a:solidFill>
                <a:effectLst/>
                <a:latin typeface="+mj-lt"/>
              </a:rPr>
              <a:t>etar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600" b="1" i="1" dirty="0" err="1">
                <a:solidFill>
                  <a:srgbClr val="222222"/>
                </a:solidFill>
                <a:effectLst/>
                <a:latin typeface="+mj-lt"/>
              </a:rPr>
              <a:t>Pavlićević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1400" dirty="0" err="1">
                <a:solidFill>
                  <a:srgbClr val="222222"/>
                </a:solidFill>
                <a:latin typeface="+mj-lt"/>
              </a:rPr>
              <a:t>Prvi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sam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razred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Srednje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pomorske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š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kole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1400" dirty="0" err="1">
                <a:solidFill>
                  <a:srgbClr val="222222"/>
                </a:solidFill>
                <a:latin typeface="+mj-lt"/>
              </a:rPr>
              <a:t>Ljubav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prema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pecanju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javlja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se u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ranom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djetinjstvu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Provodeći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vrijeme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pored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vode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u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društvu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oca I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djeda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vremenom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je to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postalo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I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moja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velika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strast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I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nešto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što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me I dan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danas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ispunjava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U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mojoj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porodici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pecanje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je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postalo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tradicija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, 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nadam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se da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ću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ja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uspjeti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tu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tradiciju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da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zadržim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1400" dirty="0" err="1">
                <a:solidFill>
                  <a:srgbClr val="222222"/>
                </a:solidFill>
                <a:latin typeface="+mj-lt"/>
              </a:rPr>
              <a:t>Ljudima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često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bude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čudno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da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mlada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osoba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ima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sklonost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prema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takvoj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vrsti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sporta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ali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kada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sam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ja u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pitanju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pecanje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mi je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pomoglo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da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pronađem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sebe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I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ponosom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nosim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porodičnu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tradiciju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  <p:pic>
        <p:nvPicPr>
          <p:cNvPr id="2097181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463046"/>
            <a:ext cx="4430713" cy="5931905"/>
          </a:xfrm>
          <a:prstGeom prst="rect">
            <a:avLst/>
          </a:prstGeom>
        </p:spPr>
      </p:pic>
      <p:pic>
        <p:nvPicPr>
          <p:cNvPr id="2097182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480143"/>
            <a:ext cx="4430713" cy="5918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72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325" y="391162"/>
            <a:ext cx="4303713" cy="5750238"/>
          </a:xfrm>
        </p:spPr>
      </p:pic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5577" y="284723"/>
            <a:ext cx="4624200" cy="5963677"/>
          </a:xfrm>
        </p:spPr>
        <p:txBody>
          <a:bodyPr>
            <a:normAutofit lnSpcReduction="10000"/>
          </a:bodyPr>
          <a:lstStyle/>
          <a:p>
            <a:r>
              <a:rPr lang="en-US" sz="1600" dirty="0" err="1"/>
              <a:t>Zovem</a:t>
            </a:r>
            <a:r>
              <a:rPr lang="en-US" sz="1600" dirty="0"/>
              <a:t> se </a:t>
            </a:r>
            <a:r>
              <a:rPr lang="en-US" sz="1600" b="1" i="1" dirty="0" err="1"/>
              <a:t>Arjana</a:t>
            </a:r>
            <a:r>
              <a:rPr lang="en-US" sz="1600" b="1" i="1" dirty="0"/>
              <a:t> </a:t>
            </a:r>
            <a:r>
              <a:rPr lang="en-US" sz="1600" b="1" i="1" dirty="0" err="1"/>
              <a:t>Kollari</a:t>
            </a:r>
            <a:r>
              <a:rPr lang="en-US" sz="1200" b="1" i="1" dirty="0"/>
              <a:t>.</a:t>
            </a:r>
          </a:p>
          <a:p>
            <a:pPr algn="just"/>
            <a:r>
              <a:rPr lang="en-US" dirty="0" err="1"/>
              <a:t>Rođena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30.06.2002.godine u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Živim</a:t>
            </a:r>
            <a:r>
              <a:rPr lang="en-US" dirty="0"/>
              <a:t> u </a:t>
            </a:r>
            <a:r>
              <a:rPr lang="en-US" dirty="0" err="1"/>
              <a:t>Ulcinju</a:t>
            </a:r>
            <a:r>
              <a:rPr lang="en-US" dirty="0"/>
              <a:t>,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I </a:t>
            </a:r>
            <a:r>
              <a:rPr lang="en-US" dirty="0" err="1"/>
              <a:t>odrasla</a:t>
            </a:r>
            <a:r>
              <a:rPr lang="en-US" dirty="0"/>
              <a:t>. Tu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završila</a:t>
            </a:r>
            <a:r>
              <a:rPr lang="en-US" dirty="0"/>
              <a:t> </a:t>
            </a:r>
            <a:r>
              <a:rPr lang="en-US" dirty="0" err="1"/>
              <a:t>nižu</a:t>
            </a:r>
            <a:r>
              <a:rPr lang="en-US" dirty="0"/>
              <a:t> </a:t>
            </a:r>
            <a:r>
              <a:rPr lang="en-US" dirty="0" err="1"/>
              <a:t>muzičku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. </a:t>
            </a:r>
            <a:r>
              <a:rPr lang="en-US" dirty="0" err="1"/>
              <a:t>Nezadovoljna</a:t>
            </a:r>
            <a:r>
              <a:rPr lang="en-US" dirty="0"/>
              <a:t> 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odlukom</a:t>
            </a:r>
            <a:r>
              <a:rPr lang="en-US" dirty="0"/>
              <a:t> da </a:t>
            </a:r>
            <a:r>
              <a:rPr lang="en-US" dirty="0" err="1"/>
              <a:t>upišem</a:t>
            </a:r>
            <a:r>
              <a:rPr lang="en-US" dirty="0"/>
              <a:t> </a:t>
            </a:r>
            <a:r>
              <a:rPr lang="en-US" dirty="0" err="1"/>
              <a:t>gimnaziju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završene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prebacila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u Kotor u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muzičku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 ,,Vida </a:t>
            </a:r>
            <a:r>
              <a:rPr lang="en-US" dirty="0" err="1"/>
              <a:t>Matjan</a:t>
            </a:r>
            <a:r>
              <a:rPr lang="en-US" dirty="0"/>
              <a:t>”.</a:t>
            </a:r>
          </a:p>
          <a:p>
            <a:pPr algn="just"/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muzička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za </a:t>
            </a:r>
            <a:r>
              <a:rPr lang="en-US" dirty="0" err="1"/>
              <a:t>mene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 da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razvijem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I </a:t>
            </a:r>
            <a:r>
              <a:rPr lang="en-US" dirty="0" err="1"/>
              <a:t>ljubav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muzici</a:t>
            </a:r>
            <a:r>
              <a:rPr lang="en-US" dirty="0"/>
              <a:t>. </a:t>
            </a:r>
            <a:r>
              <a:rPr lang="en-US" dirty="0" err="1"/>
              <a:t>Muzika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 je </a:t>
            </a:r>
            <a:r>
              <a:rPr lang="en-US" dirty="0" err="1"/>
              <a:t>imala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 mog </a:t>
            </a:r>
            <a:r>
              <a:rPr lang="en-US" dirty="0" err="1"/>
              <a:t>umjetničkog</a:t>
            </a:r>
            <a:r>
              <a:rPr lang="en-US" dirty="0"/>
              <a:t> </a:t>
            </a:r>
            <a:r>
              <a:rPr lang="en-US" dirty="0" err="1"/>
              <a:t>duha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Instrument mi je </a:t>
            </a:r>
            <a:r>
              <a:rPr lang="en-US" dirty="0" err="1"/>
              <a:t>glas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pronalazim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to </a:t>
            </a:r>
            <a:r>
              <a:rPr lang="en-US" dirty="0" err="1"/>
              <a:t>pjevanje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konverzacija</a:t>
            </a:r>
            <a:r>
              <a:rPr lang="en-US" dirty="0"/>
              <a:t>. Kao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emotivan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empatija</a:t>
            </a:r>
            <a:r>
              <a:rPr lang="en-US" dirty="0"/>
              <a:t> mi je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izražavanja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glas</a:t>
            </a:r>
            <a:r>
              <a:rPr lang="en-US" dirty="0"/>
              <a:t>. I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pronašla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humanističke</a:t>
            </a:r>
            <a:r>
              <a:rPr lang="en-US" dirty="0"/>
              <a:t> </a:t>
            </a:r>
            <a:r>
              <a:rPr lang="en-US" dirty="0" err="1"/>
              <a:t>nauke</a:t>
            </a:r>
            <a:r>
              <a:rPr lang="en-US" dirty="0"/>
              <a:t>, </a:t>
            </a:r>
            <a:r>
              <a:rPr lang="en-US" dirty="0" err="1"/>
              <a:t>tačnije</a:t>
            </a:r>
            <a:r>
              <a:rPr lang="en-US" dirty="0"/>
              <a:t> </a:t>
            </a:r>
            <a:r>
              <a:rPr lang="en-US" dirty="0" err="1"/>
              <a:t>psihologija</a:t>
            </a:r>
            <a:r>
              <a:rPr lang="en-US" dirty="0"/>
              <a:t>. Moja </a:t>
            </a:r>
            <a:r>
              <a:rPr lang="en-US" dirty="0" err="1"/>
              <a:t>želja</a:t>
            </a:r>
            <a:r>
              <a:rPr lang="en-US" dirty="0"/>
              <a:t> da </a:t>
            </a:r>
            <a:r>
              <a:rPr lang="en-US" dirty="0" err="1"/>
              <a:t>razumijem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dešava</a:t>
            </a:r>
            <a:r>
              <a:rPr lang="en-US" dirty="0"/>
              <a:t>, da </a:t>
            </a:r>
            <a:r>
              <a:rPr lang="en-US" dirty="0" err="1"/>
              <a:t>razumijem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 I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inspiracija</a:t>
            </a:r>
            <a:r>
              <a:rPr lang="en-US" dirty="0"/>
              <a:t> da se </a:t>
            </a:r>
            <a:r>
              <a:rPr lang="en-US" dirty="0" err="1"/>
              <a:t>okrenem</a:t>
            </a:r>
            <a:r>
              <a:rPr lang="en-US" dirty="0"/>
              <a:t> I da </a:t>
            </a:r>
            <a:r>
              <a:rPr lang="en-US" dirty="0" err="1"/>
              <a:t>bacim</a:t>
            </a:r>
            <a:r>
              <a:rPr lang="en-US" dirty="0"/>
              <a:t> </a:t>
            </a:r>
            <a:r>
              <a:rPr lang="en-US" dirty="0" err="1"/>
              <a:t>pogled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. Da </a:t>
            </a:r>
            <a:r>
              <a:rPr lang="en-US" dirty="0" err="1"/>
              <a:t>gledam</a:t>
            </a:r>
            <a:r>
              <a:rPr lang="en-US" dirty="0"/>
              <a:t> </a:t>
            </a:r>
            <a:r>
              <a:rPr lang="en-US" dirty="0" err="1"/>
              <a:t>svijet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I da se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razvijam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ličnost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Muzika</a:t>
            </a:r>
            <a:r>
              <a:rPr lang="en-US" dirty="0"/>
              <a:t> I </a:t>
            </a:r>
            <a:r>
              <a:rPr lang="en-US" dirty="0" err="1"/>
              <a:t>psihologija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izgledaju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 one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Tako</a:t>
            </a:r>
            <a:r>
              <a:rPr lang="en-US" dirty="0"/>
              <a:t> ja </a:t>
            </a:r>
            <a:r>
              <a:rPr lang="en-US" dirty="0" err="1"/>
              <a:t>spajam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tijelu</a:t>
            </a:r>
            <a:r>
              <a:rPr lang="en-US" dirty="0"/>
              <a:t>!</a:t>
            </a:r>
          </a:p>
        </p:txBody>
      </p:sp>
      <p:pic>
        <p:nvPicPr>
          <p:cNvPr id="2097170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325" y="391162"/>
            <a:ext cx="4303713" cy="57502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127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931" y="788988"/>
            <a:ext cx="4119650" cy="5122862"/>
          </a:xfrm>
        </p:spPr>
      </p:pic>
      <p:pic>
        <p:nvPicPr>
          <p:cNvPr id="2097167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931" y="796925"/>
            <a:ext cx="4159728" cy="5114925"/>
          </a:xfrm>
        </p:spPr>
      </p:pic>
      <p:pic>
        <p:nvPicPr>
          <p:cNvPr id="2097168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931" y="712414"/>
            <a:ext cx="4159728" cy="5199436"/>
          </a:xfrm>
          <a:prstGeom prst="rect">
            <a:avLst/>
          </a:prstGeom>
        </p:spPr>
      </p:pic>
      <p:sp>
        <p:nvSpPr>
          <p:cNvPr id="1048624" name="TextBox 15"/>
          <p:cNvSpPr txBox="1"/>
          <p:nvPr/>
        </p:nvSpPr>
        <p:spPr>
          <a:xfrm>
            <a:off x="7207623" y="750701"/>
            <a:ext cx="4320988" cy="358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</a:rPr>
              <a:t>Ja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sam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1600" b="1" i="1" dirty="0">
                <a:solidFill>
                  <a:srgbClr val="222222"/>
                </a:solidFill>
                <a:effectLst/>
              </a:rPr>
              <a:t>Magdalena </a:t>
            </a:r>
            <a:r>
              <a:rPr lang="en-US" sz="1600" b="1" i="1" dirty="0" err="1">
                <a:solidFill>
                  <a:srgbClr val="222222"/>
                </a:solidFill>
                <a:effectLst/>
              </a:rPr>
              <a:t>Đukić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 algn="just"/>
            <a:r>
              <a:rPr lang="en-US" sz="1400" dirty="0" err="1">
                <a:solidFill>
                  <a:srgbClr val="222222"/>
                </a:solidFill>
                <a:latin typeface="+mj-lt"/>
              </a:rPr>
              <a:t>Učenica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sam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prvog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razreda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Srednje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muzičke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škole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,,Vida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Matjan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”.</a:t>
            </a:r>
            <a:endParaRPr lang="en-US" sz="1400" b="0" i="0" dirty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r>
              <a:rPr lang="en-US" sz="1400" dirty="0" err="1">
                <a:solidFill>
                  <a:srgbClr val="222222"/>
                </a:solidFill>
                <a:latin typeface="+mj-lt"/>
              </a:rPr>
              <a:t>M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uzikom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počela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da se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bavim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od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malih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nogu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.. U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jednom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periodu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š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kolovanja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razmišljala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napuštanju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muzičke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š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kole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Naravno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majka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me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podsticala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da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nastavim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ako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nisam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to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željela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Dobila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motivaciju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za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dalje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školovanje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kada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saznala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za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odsjek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solo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pjevanje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tada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bila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sigurna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da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ć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upisati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srednju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muzičku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školu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 Od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malena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imala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bezbroj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koncerata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kojim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nastupala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</a:p>
          <a:p>
            <a:pPr algn="just"/>
            <a:endParaRPr lang="en-US" sz="1400" b="0" i="0" dirty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Pored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š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kolskih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aktivnosti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oprobala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sam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se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u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muzičkoj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produkciji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 Time se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dalje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bavim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Često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eksperimentišem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učim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nove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stvari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+mj-lt"/>
              </a:rPr>
              <a:t>š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to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se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tiče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muzičke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produkcije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51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8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8.3|12|9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1769</Words>
  <Application>Microsoft Office PowerPoint</Application>
  <PresentationFormat>Widescreen</PresentationFormat>
  <Paragraphs>44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TALENTI NAŠEG DOMA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TALENTI NAŠEG DOMA</dc:title>
  <dc:creator>jovana.obradovic.2812@gmail.com</dc:creator>
  <cp:lastModifiedBy>Bojan Pavlović</cp:lastModifiedBy>
  <cp:revision>1</cp:revision>
  <dcterms:created xsi:type="dcterms:W3CDTF">2022-04-25T06:29:01Z</dcterms:created>
  <dcterms:modified xsi:type="dcterms:W3CDTF">2022-06-16T08:37:46Z</dcterms:modified>
</cp:coreProperties>
</file>